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E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5714" autoAdjust="0"/>
  </p:normalViewPr>
  <p:slideViewPr>
    <p:cSldViewPr snapToGrid="0">
      <p:cViewPr varScale="1">
        <p:scale>
          <a:sx n="44" d="100"/>
          <a:sy n="44" d="100"/>
        </p:scale>
        <p:origin x="1872" y="260"/>
      </p:cViewPr>
      <p:guideLst/>
    </p:cSldViewPr>
  </p:slideViewPr>
  <p:outlineViewPr>
    <p:cViewPr>
      <p:scale>
        <a:sx n="33" d="100"/>
        <a:sy n="33" d="100"/>
      </p:scale>
      <p:origin x="0" y="-4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3164-2FB4-4CF5-AF6A-5D3E7DB3F578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B52A1-04D6-47A3-A82B-E26CBBE57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5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Job suffered severely in life.  Life was hard and death was inevitable; but was there life after death that was worth hoping for?  Yes.  God desires the work of His hands.  He wants us back in the pristine condition He created 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B52A1-04D6-47A3-A82B-E26CBBE577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8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3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1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5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5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FAABEB-4896-46F3-8936-E4314AED567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91C2AD-B805-4DF6-8497-F7690CED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6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C20D31-CBF5-A5F6-38A0-193559D7B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1" r="43093" b="-3"/>
          <a:stretch>
            <a:fillRect/>
          </a:stretch>
        </p:blipFill>
        <p:spPr>
          <a:xfrm>
            <a:off x="230880" y="321732"/>
            <a:ext cx="1754674" cy="4111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735663-5712-EFEE-BC28-34851D39B1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067" r="-6" b="29896"/>
          <a:stretch>
            <a:fillRect/>
          </a:stretch>
        </p:blipFill>
        <p:spPr>
          <a:xfrm>
            <a:off x="2121860" y="380198"/>
            <a:ext cx="3827655" cy="1874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290223-2484-A627-558F-B94FD6E0C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5447" r="-2" b="5655"/>
          <a:stretch>
            <a:fillRect/>
          </a:stretch>
        </p:blipFill>
        <p:spPr>
          <a:xfrm>
            <a:off x="2121860" y="2401074"/>
            <a:ext cx="3827655" cy="2031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7EA51-856B-AF0F-D7D6-F7E82971F5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14" r="2304" b="-3"/>
          <a:stretch>
            <a:fillRect/>
          </a:stretch>
        </p:blipFill>
        <p:spPr>
          <a:xfrm>
            <a:off x="6064632" y="321733"/>
            <a:ext cx="2848488" cy="411132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778509C-1FEF-2A08-4B6C-5A74CE24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2415" y="4777479"/>
            <a:ext cx="5234199" cy="1500818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nard MT Condensed" panose="02050806060905020404" pitchFamily="18" charset="0"/>
              </a:rPr>
              <a:t>If a Man Dies, Shall He Live Again?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F3991-A325-0140-BEB5-AA1BE7EB1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9950" y="5694097"/>
            <a:ext cx="5122140" cy="403749"/>
          </a:xfrm>
        </p:spPr>
        <p:txBody>
          <a:bodyPr>
            <a:noAutofit/>
          </a:bodyPr>
          <a:lstStyle/>
          <a:p>
            <a:pPr algn="r"/>
            <a:r>
              <a:rPr lang="en-US" sz="2800" dirty="0">
                <a:solidFill>
                  <a:srgbClr val="F5DEA5"/>
                </a:solidFill>
              </a:rPr>
              <a:t>(Job 14</a:t>
            </a:r>
            <a:r>
              <a:rPr lang="en-US" sz="2800" dirty="0">
                <a:solidFill>
                  <a:srgbClr val="E7E6E6"/>
                </a:solidFill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B0DDC-ED05-C15B-66A8-C636243BB3E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898" b="21843"/>
          <a:stretch>
            <a:fillRect/>
          </a:stretch>
        </p:blipFill>
        <p:spPr>
          <a:xfrm>
            <a:off x="247851" y="4577975"/>
            <a:ext cx="2714008" cy="195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EE2C-870D-5875-AB99-165E3279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latin typeface="Bernard MT Condensed" panose="02050806060905020404" pitchFamily="18" charset="0"/>
              </a:rPr>
              <a:t>The Brevity and Travail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9291E-41C6-6948-952D-27F6BDEB4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6" y="1690689"/>
            <a:ext cx="4953738" cy="4802185"/>
          </a:xfrm>
        </p:spPr>
        <p:txBody>
          <a:bodyPr>
            <a:normAutofit/>
          </a:bodyPr>
          <a:lstStyle/>
          <a:p>
            <a:r>
              <a:rPr lang="en-US" sz="3200" b="1" dirty="0"/>
              <a:t>Mans’ days are short </a:t>
            </a:r>
            <a:r>
              <a:rPr lang="en-US" sz="3200" dirty="0"/>
              <a:t>(Job 14:1-2; Psalm 90:10).</a:t>
            </a:r>
          </a:p>
          <a:p>
            <a:r>
              <a:rPr lang="en-US" sz="3200" b="1" dirty="0"/>
              <a:t>Yet God may judge and punish him even in this life </a:t>
            </a:r>
            <a:r>
              <a:rPr lang="en-US" sz="3200" dirty="0"/>
              <a:t>(Job 14:3-6).</a:t>
            </a:r>
          </a:p>
          <a:p>
            <a:pPr lvl="1"/>
            <a:r>
              <a:rPr lang="en-US" sz="3200" i="1" dirty="0"/>
              <a:t>Job desires to live and die in peace.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D1A5EB-B814-1FCA-723A-43FBD6073F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84" r="7560"/>
          <a:stretch>
            <a:fillRect/>
          </a:stretch>
        </p:blipFill>
        <p:spPr>
          <a:xfrm>
            <a:off x="5528506" y="1873567"/>
            <a:ext cx="3339542" cy="41353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814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EA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8E2FA4-7C73-764B-39A6-50B661EFD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B1B5-A9AD-3B69-01F6-F854193D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71" y="365126"/>
            <a:ext cx="86868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Bernard MT Condensed" panose="02050806060905020404" pitchFamily="18" charset="0"/>
              </a:rPr>
              <a:t>When Life on Earth is Over, It’s Over! </a:t>
            </a:r>
            <a:r>
              <a:rPr lang="en-US" sz="3400" dirty="0">
                <a:latin typeface="+mn-lt"/>
              </a:rPr>
              <a:t>(Ecclesiastes 9:5-6; Job 14:7-22)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32523-F10A-D0B4-3CC2-53F0EF135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6" y="1690689"/>
            <a:ext cx="5097430" cy="5062808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Man is not like a tree   that can be cut down  and come back to life </a:t>
            </a:r>
            <a:r>
              <a:rPr lang="en-US" sz="3200" dirty="0"/>
              <a:t>(Job 14:7-8).</a:t>
            </a:r>
          </a:p>
          <a:p>
            <a:r>
              <a:rPr lang="en-US" sz="3200" b="1" dirty="0"/>
              <a:t>When man dies, he is   laid away </a:t>
            </a:r>
            <a:r>
              <a:rPr lang="en-US" sz="3200" dirty="0"/>
              <a:t>(Job 14:9-12).</a:t>
            </a:r>
          </a:p>
          <a:p>
            <a:r>
              <a:rPr lang="en-US" sz="3200" b="1" dirty="0"/>
              <a:t>Hope is washed away and eroded because death appears permanent </a:t>
            </a:r>
            <a:r>
              <a:rPr lang="en-US" sz="3200" dirty="0"/>
              <a:t>(Job 14:18-22; Heb. 9:27; Eccl. 12:1-8)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AB8A8-306C-A9BF-8FD3-E1B2B12C7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4003" y="1959429"/>
            <a:ext cx="3455268" cy="42454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890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EA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C8534C-44AC-1A86-DD76-B230290A9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B1BE-3553-A2D6-61AF-1DBB0740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5" y="365126"/>
            <a:ext cx="82818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latin typeface="Bernard MT Condensed" panose="02050806060905020404" pitchFamily="18" charset="0"/>
              </a:rPr>
              <a:t>If a Man Dies, Shall He Live Again?</a:t>
            </a:r>
            <a:br>
              <a:rPr lang="en-US" sz="4800" dirty="0">
                <a:latin typeface="Bernard MT Condensed" panose="02050806060905020404" pitchFamily="18" charset="0"/>
              </a:rPr>
            </a:br>
            <a:r>
              <a:rPr lang="en-US" sz="3600" dirty="0">
                <a:latin typeface="+mn-lt"/>
              </a:rPr>
              <a:t>(Job 14:13-15) 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83145-ECDF-C4A0-57EF-886B3EBD2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5" y="1690689"/>
            <a:ext cx="5055325" cy="5062808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Job answers his own question </a:t>
            </a:r>
            <a:r>
              <a:rPr lang="en-US" sz="3200" dirty="0"/>
              <a:t>(Job 14:15; 19:26-27).</a:t>
            </a:r>
          </a:p>
          <a:p>
            <a:r>
              <a:rPr lang="en-US" sz="3200" b="1" dirty="0"/>
              <a:t>Jesus and Paul give the same answer </a:t>
            </a:r>
            <a:r>
              <a:rPr lang="en-US" sz="3200" dirty="0"/>
              <a:t>(John 11:25; 1 Cor. 15:52; 1 John 3:2; Phil. 3:20-21).</a:t>
            </a:r>
          </a:p>
          <a:p>
            <a:r>
              <a:rPr lang="en-US" sz="3200" b="1" dirty="0"/>
              <a:t>God will desire the        work of His hands </a:t>
            </a:r>
            <a:r>
              <a:rPr lang="en-US" sz="3200" dirty="0"/>
              <a:t>(Romans 8:19, 23;                  2 Cor. 5:4-8)</a:t>
            </a:r>
          </a:p>
        </p:txBody>
      </p:sp>
      <p:pic>
        <p:nvPicPr>
          <p:cNvPr id="2050" name="Picture 2" descr="Free gethsemane jesus christianity illustration">
            <a:extLst>
              <a:ext uri="{FF2B5EF4-FFF2-40B4-BE49-F238E27FC236}">
                <a16:creationId xmlns:a16="http://schemas.microsoft.com/office/drawing/2014/main" id="{5CD7C891-44E0-6823-1BC3-88B3AF1FE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r="18286"/>
          <a:stretch>
            <a:fillRect/>
          </a:stretch>
        </p:blipFill>
        <p:spPr bwMode="auto">
          <a:xfrm>
            <a:off x="5656217" y="2023880"/>
            <a:ext cx="3200400" cy="44689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6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EA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7ABDEF-62C3-E137-24D9-635E37D13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45DA9-5B8C-51C6-B1EF-E1461A8B2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5" y="365126"/>
            <a:ext cx="8281850" cy="1325563"/>
          </a:xfrm>
        </p:spPr>
        <p:txBody>
          <a:bodyPr>
            <a:normAutofit/>
          </a:bodyPr>
          <a:lstStyle/>
          <a:p>
            <a:pPr algn="ctr"/>
            <a:r>
              <a:rPr lang="en-US" sz="5300" dirty="0">
                <a:latin typeface="Bernard MT Condensed" panose="02050806060905020404" pitchFamily="18" charset="0"/>
              </a:rPr>
              <a:t>God Wants You Back!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BC7E-FE09-2B64-10D9-1712D30FC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5" y="1690689"/>
            <a:ext cx="8438605" cy="50628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He wants you back in the condition you were in when He created you – in His image!</a:t>
            </a:r>
          </a:p>
          <a:p>
            <a:pPr marL="0" indent="0" algn="ctr">
              <a:buNone/>
            </a:pPr>
            <a:r>
              <a:rPr lang="en-US" sz="3600" b="1" dirty="0"/>
              <a:t>In Christ, we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“have put on the new man 	who is renewed in knowledge  	  			according to the image 		   	     of Him who created him.” 	</a:t>
            </a:r>
            <a:r>
              <a:rPr lang="en-US" sz="3600" b="1" dirty="0"/>
              <a:t>					</a:t>
            </a:r>
            <a:r>
              <a:rPr lang="en-US" sz="3200" b="1" dirty="0"/>
              <a:t>(Colossians 3:10)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46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</TotalTime>
  <Words>316</Words>
  <Application>Microsoft Office PowerPoint</Application>
  <PresentationFormat>On-screen Show (4:3)</PresentationFormat>
  <Paragraphs>19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Bernard MT Condensed</vt:lpstr>
      <vt:lpstr>Calibri</vt:lpstr>
      <vt:lpstr>Office Theme</vt:lpstr>
      <vt:lpstr>If a Man Dies, Shall He Live Again? </vt:lpstr>
      <vt:lpstr>The Brevity and Travail of Life</vt:lpstr>
      <vt:lpstr>When Life on Earth is Over, It’s Over! (Ecclesiastes 9:5-6; Job 14:7-22) </vt:lpstr>
      <vt:lpstr>If a Man Dies, Shall He Live Again? (Job 14:13-15) </vt:lpstr>
      <vt:lpstr>God Wants You Back!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 Klein</dc:creator>
  <cp:lastModifiedBy>Steve Klein</cp:lastModifiedBy>
  <cp:revision>11</cp:revision>
  <dcterms:created xsi:type="dcterms:W3CDTF">2025-11-21T19:46:23Z</dcterms:created>
  <dcterms:modified xsi:type="dcterms:W3CDTF">2025-11-22T14:43:33Z</dcterms:modified>
</cp:coreProperties>
</file>